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27AA52-C307-E4F0-F199-BE1BFDB8AC92}" name="Carl Engh" initials="CE" userId="S::carl.engh@qt.io::df01c2e3-7577-4fc4-a211-9ec00f8a8948" providerId="AD"/>
  <p188:author id="{C5BE2ACC-56E6-FD10-253B-286F22DE7B5C}" name="Michele Rossi" initials="MR" userId="S::michele.rossi@qt.io::5989cd33-fc25-4c6a-ba27-3c0738ce97c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5"/>
    <a:srgbClr val="262626"/>
    <a:srgbClr val="DCDCDC"/>
    <a:srgbClr val="F3F3F3"/>
    <a:srgbClr val="DADADA"/>
    <a:srgbClr val="E8F7E8"/>
    <a:srgbClr val="39393D"/>
    <a:srgbClr val="2E3239"/>
    <a:srgbClr val="37383E"/>
    <a:srgbClr val="3939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03" autoAdjust="0"/>
    <p:restoredTop sz="96807" autoAdjust="0"/>
  </p:normalViewPr>
  <p:slideViewPr>
    <p:cSldViewPr snapToGrid="0">
      <p:cViewPr varScale="1">
        <p:scale>
          <a:sx n="63" d="100"/>
          <a:sy n="63" d="100"/>
        </p:scale>
        <p:origin x="1064" y="64"/>
      </p:cViewPr>
      <p:guideLst>
        <p:guide orient="horz" pos="2160"/>
        <p:guide pos="3840"/>
        <p:guide orient="horz" pos="1434"/>
        <p:guide pos="347"/>
        <p:guide pos="7333"/>
        <p:guide orient="horz" pos="3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C8579A9318384B95FE36E042D141EE" ma:contentTypeVersion="5" ma:contentTypeDescription="Create a new document." ma:contentTypeScope="" ma:versionID="771dabf42f65df3f642c38ef8bb7e7e8">
  <xsd:schema xmlns:xsd="http://www.w3.org/2001/XMLSchema" xmlns:xs="http://www.w3.org/2001/XMLSchema" xmlns:p="http://schemas.microsoft.com/office/2006/metadata/properties" xmlns:ns2="65b3bdfe-82f9-4766-8167-543643924d6d" targetNamespace="http://schemas.microsoft.com/office/2006/metadata/properties" ma:root="true" ma:fieldsID="7bbcf41461dc62f02b3a3d21efe118d6" ns2:_="">
    <xsd:import namespace="65b3bdfe-82f9-4766-8167-543643924d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b3bdfe-82f9-4766-8167-543643924d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98AB764-304B-4D18-9F32-967CD61DC1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b3bdfe-82f9-4766-8167-543643924d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C2D54C-5784-4928-85B1-B7B4494F41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B24418-56DE-42F3-8983-9B8AF05F5513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65b3bdfe-82f9-4766-8167-543643924d6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2375</Words>
  <Application>Microsoft Office PowerPoint</Application>
  <PresentationFormat>Widescreen</PresentationFormat>
  <Paragraphs>346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Arial</vt:lpstr>
      <vt:lpstr>Calibri</vt:lpstr>
      <vt:lpstr>Courier New</vt:lpstr>
      <vt:lpstr>Jost*</vt:lpstr>
      <vt:lpstr>Jost* 1 Bold</vt:lpstr>
      <vt:lpstr>Jost* 2</vt:lpstr>
      <vt:lpstr>Jost* 300 Light</vt:lpstr>
      <vt:lpstr>Jost* 500 Medium</vt:lpstr>
      <vt:lpstr>Open Sans</vt:lpstr>
      <vt:lpstr>Open Sans Light</vt:lpstr>
      <vt:lpstr>Realtime Text Rounded Black</vt:lpstr>
      <vt:lpstr>Segoe UI</vt:lpstr>
      <vt:lpstr>Titillium Web</vt:lpstr>
      <vt:lpstr>Work Sans</vt:lpstr>
      <vt:lpstr>1_TheQt</vt:lpstr>
      <vt:lpstr>The QT Company</vt:lpstr>
      <vt:lpstr>1_Anpassad formgivning</vt:lpstr>
      <vt:lpstr>2_Office-tema</vt:lpstr>
      <vt:lpstr>Anpassad formgivning</vt:lpstr>
      <vt:lpstr>Office Theme</vt:lpstr>
      <vt:lpstr>1_The QT Company</vt:lpstr>
      <vt:lpstr>Machine Learning meets Embedded Development</vt:lpstr>
      <vt:lpstr>Machine Learning meets Embedded Development</vt:lpstr>
      <vt:lpstr>A growing complexity in the embedded development market</vt:lpstr>
      <vt:lpstr>A unified toolchain to create and maintain your application</vt:lpstr>
      <vt:lpstr>Closing the gap between data scientists, and embedded stakeholders</vt:lpstr>
      <vt:lpstr>How to try Qt &amp; Ekkono in your commercial application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it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Ekkono + Qt?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try Qt &amp; Ekkono in your commercial application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MachineLearning</dc:title>
  <dc:creator>Michele Rossi</dc:creator>
  <cp:lastModifiedBy>Veera Vehkala</cp:lastModifiedBy>
  <cp:revision>2</cp:revision>
  <dcterms:created xsi:type="dcterms:W3CDTF">2021-03-23T08:53:39Z</dcterms:created>
  <dcterms:modified xsi:type="dcterms:W3CDTF">2021-06-15T11:42:02Z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0x010100D4C8579A9318384B95FE36E042D141EE</vt:lpwstr>
  </property>
</Properties>
</file>